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14.09.2020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345474"/>
            <a:ext cx="7550331" cy="48071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4800" dirty="0"/>
              <a:t>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b="1" dirty="0" smtClean="0"/>
              <a:t>An </a:t>
            </a:r>
            <a:r>
              <a:rPr lang="en-US" sz="4800" b="1" dirty="0"/>
              <a:t>Interactive and </a:t>
            </a:r>
            <a:r>
              <a:rPr lang="en-US" sz="4800" b="1" dirty="0" smtClean="0"/>
              <a:t>Three</a:t>
            </a:r>
            <a:br>
              <a:rPr lang="en-US" sz="4800" b="1" dirty="0" smtClean="0"/>
            </a:br>
            <a:r>
              <a:rPr lang="en-US" sz="4800" b="1" dirty="0" smtClean="0"/>
              <a:t>Dimensional </a:t>
            </a:r>
            <a:r>
              <a:rPr lang="en-US" sz="4800" b="1" dirty="0"/>
              <a:t>Archery Game with Virtual Reality </a:t>
            </a:r>
            <a:endParaRPr lang="tr-TR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1808" y="39189"/>
            <a:ext cx="5357600" cy="1142999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1634" y="716616"/>
            <a:ext cx="2847703" cy="107722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Objective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 Reality is the future of learning field and entertainment industry. It makes the virtual world looking like reality. A game project with this an interactive experience for anyone.</a:t>
            </a:r>
          </a:p>
          <a:p>
            <a:r>
              <a:rPr lang="en-US" dirty="0" smtClean="0"/>
              <a:t>This game project mainly designed for the children, does not have violence, gives the feeling like the player is walking in a huge field and hitting objects by the arrow.</a:t>
            </a:r>
          </a:p>
          <a:p>
            <a:r>
              <a:rPr lang="en-US" dirty="0" smtClean="0"/>
              <a:t>It is a new type of gaming experience because of the interaction in virtual world because of Virtual Reality.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5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898" y="808056"/>
            <a:ext cx="5826034" cy="1077229"/>
          </a:xfrm>
        </p:spPr>
        <p:txBody>
          <a:bodyPr/>
          <a:lstStyle/>
          <a:p>
            <a:r>
              <a:rPr lang="en-US" dirty="0" smtClean="0"/>
              <a:t>Future </a:t>
            </a:r>
            <a:r>
              <a:rPr lang="en-US" dirty="0"/>
              <a:t>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Increasing  popularity of </a:t>
            </a:r>
            <a:r>
              <a:rPr lang="en-US" b="1" dirty="0" smtClean="0"/>
              <a:t>Virtual Reality shows that it has a bright future.</a:t>
            </a:r>
            <a:endParaRPr lang="en-US" b="1" dirty="0"/>
          </a:p>
          <a:p>
            <a:r>
              <a:rPr lang="en-US" b="1" dirty="0"/>
              <a:t>Existing popularity of Archery </a:t>
            </a:r>
            <a:r>
              <a:rPr lang="en-US" b="1" dirty="0" smtClean="0"/>
              <a:t>worldwide is another hope.</a:t>
            </a:r>
            <a:endParaRPr lang="en-US" b="1" dirty="0"/>
          </a:p>
          <a:p>
            <a:r>
              <a:rPr lang="en-US" b="1" dirty="0"/>
              <a:t>New types of implementation is </a:t>
            </a:r>
            <a:r>
              <a:rPr lang="en-US" b="1" dirty="0" smtClean="0"/>
              <a:t>needed and it is a new approach.</a:t>
            </a:r>
            <a:endParaRPr lang="en-US" b="1" dirty="0"/>
          </a:p>
          <a:p>
            <a:r>
              <a:rPr lang="en-US" b="1" dirty="0"/>
              <a:t>Gaming zones are searching for popular </a:t>
            </a:r>
            <a:r>
              <a:rPr lang="en-US" b="1" dirty="0" smtClean="0"/>
              <a:t>games </a:t>
            </a:r>
            <a:r>
              <a:rPr lang="en-US" b="1" dirty="0"/>
              <a:t>with additional </a:t>
            </a:r>
            <a:r>
              <a:rPr lang="en-US" b="1" dirty="0" smtClean="0"/>
              <a:t>characteristics and it has a feature that it is made in Virtual Reality.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9" y="808056"/>
            <a:ext cx="6009678" cy="1077229"/>
          </a:xfrm>
        </p:spPr>
        <p:txBody>
          <a:bodyPr/>
          <a:lstStyle/>
          <a:p>
            <a:r>
              <a:rPr lang="en-US" dirty="0" smtClean="0"/>
              <a:t>Technical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Unity Game Engine</a:t>
            </a:r>
          </a:p>
          <a:p>
            <a:r>
              <a:rPr lang="en-US" dirty="0" smtClean="0"/>
              <a:t>Scripts in C#</a:t>
            </a:r>
          </a:p>
          <a:p>
            <a:r>
              <a:rPr lang="en-US" dirty="0" err="1" smtClean="0"/>
              <a:t>SteamVR</a:t>
            </a:r>
            <a:r>
              <a:rPr lang="en-US" dirty="0" smtClean="0"/>
              <a:t> plugins for Unity</a:t>
            </a:r>
          </a:p>
          <a:p>
            <a:r>
              <a:rPr lang="en-US" dirty="0" smtClean="0"/>
              <a:t>Blender for 3D models</a:t>
            </a:r>
          </a:p>
          <a:p>
            <a:r>
              <a:rPr lang="en-US" dirty="0" smtClean="0"/>
              <a:t>Virtual Reality Setup for gaming like Oculus, </a:t>
            </a:r>
            <a:r>
              <a:rPr lang="en-US" dirty="0"/>
              <a:t>HTC Vive, </a:t>
            </a:r>
            <a:r>
              <a:rPr lang="en-US" dirty="0" smtClean="0"/>
              <a:t>Samsung </a:t>
            </a:r>
            <a:r>
              <a:rPr lang="en-US" dirty="0"/>
              <a:t>odyssey </a:t>
            </a:r>
          </a:p>
        </p:txBody>
      </p:sp>
    </p:spTree>
    <p:extLst>
      <p:ext uri="{BB962C8B-B14F-4D97-AF65-F5344CB8AC3E}">
        <p14:creationId xmlns:p14="http://schemas.microsoft.com/office/powerpoint/2010/main" val="39590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6218683" cy="1077229"/>
          </a:xfrm>
        </p:spPr>
        <p:txBody>
          <a:bodyPr/>
          <a:lstStyle/>
          <a:p>
            <a:r>
              <a:rPr lang="en-US" dirty="0" smtClean="0"/>
              <a:t>Software Development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2722" y="1346670"/>
            <a:ext cx="9523587" cy="509451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62722" y="1375535"/>
            <a:ext cx="1698172" cy="1096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Design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60894" y="2471568"/>
            <a:ext cx="392649" cy="336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853543" y="2233749"/>
            <a:ext cx="1985554" cy="1104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Making 3D Models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301094" y="2779750"/>
            <a:ext cx="1298990" cy="1110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Writing Scripts in </a:t>
            </a:r>
            <a:r>
              <a:rPr lang="en-US" dirty="0"/>
              <a:t>C</a:t>
            </a:r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014444" y="3245323"/>
            <a:ext cx="1283428" cy="1136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Adding </a:t>
            </a:r>
            <a:r>
              <a:rPr lang="en-US" dirty="0" err="1" smtClean="0"/>
              <a:t>StreamVR</a:t>
            </a:r>
            <a:r>
              <a:rPr lang="en-US" dirty="0" smtClean="0"/>
              <a:t> plugins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600437" y="3741712"/>
            <a:ext cx="1568306" cy="128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Building the .exe file for final version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56190" y="3009869"/>
            <a:ext cx="444904" cy="23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340943" y="3486987"/>
            <a:ext cx="673501" cy="3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1" idx="1"/>
          </p:cNvCxnSpPr>
          <p:nvPr/>
        </p:nvCxnSpPr>
        <p:spPr>
          <a:xfrm>
            <a:off x="8699865" y="3741712"/>
            <a:ext cx="900572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3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420" y="391886"/>
            <a:ext cx="6806512" cy="666205"/>
          </a:xfrm>
        </p:spPr>
        <p:txBody>
          <a:bodyPr/>
          <a:lstStyle/>
          <a:p>
            <a:r>
              <a:rPr lang="en-US" dirty="0" smtClean="0"/>
              <a:t>Game Video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en-US" dirty="0"/>
              <a:t>P</a:t>
            </a:r>
            <a:r>
              <a:rPr lang="en-US" dirty="0" smtClean="0"/>
              <a:t>laying</a:t>
            </a:r>
            <a:endParaRPr lang="en-US" dirty="0"/>
          </a:p>
        </p:txBody>
      </p:sp>
      <p:pic>
        <p:nvPicPr>
          <p:cNvPr id="4" name="vlc-record-2020-09-13-23h42m27s-video2.mp4-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9977" y="1058091"/>
            <a:ext cx="9483634" cy="4506686"/>
          </a:xfrm>
        </p:spPr>
      </p:pic>
    </p:spTree>
    <p:extLst>
      <p:ext uri="{BB962C8B-B14F-4D97-AF65-F5344CB8AC3E}">
        <p14:creationId xmlns:p14="http://schemas.microsoft.com/office/powerpoint/2010/main" val="272189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9" y="808056"/>
            <a:ext cx="2600272" cy="1077229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Virtual Reality Setup costs a lot, not affordable for all for personal purchase.</a:t>
            </a:r>
          </a:p>
          <a:p>
            <a:r>
              <a:rPr lang="en-US" dirty="0" smtClean="0"/>
              <a:t>Virtual Reality technology  used here and it is quite new for general people. So at first their attraction might be less.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4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4194" y="808056"/>
            <a:ext cx="5525589" cy="1077229"/>
          </a:xfrm>
        </p:spPr>
        <p:txBody>
          <a:bodyPr/>
          <a:lstStyle/>
          <a:p>
            <a:r>
              <a:rPr lang="en-US" dirty="0" smtClean="0"/>
              <a:t>Existing Scopes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Shopping malls are implementing Virtual Reality setup in gaming zones. For kids, this project can be used.</a:t>
            </a:r>
          </a:p>
          <a:p>
            <a:r>
              <a:rPr lang="en-US" dirty="0" smtClean="0"/>
              <a:t>This project can be used in entertainment parks where gaming zones for kids are built.</a:t>
            </a:r>
          </a:p>
          <a:p>
            <a:r>
              <a:rPr lang="en-US" dirty="0" smtClean="0"/>
              <a:t>This can be used everywhere if it is uploaded in game purchase platforms.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34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350856"/>
            <a:ext cx="7958331" cy="107722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599" y="1593668"/>
            <a:ext cx="7796540" cy="48350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b="1" u="sng" dirty="0"/>
              <a:t>Project Supervisor: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Mr. Md. A. F. M. </a:t>
            </a:r>
            <a:r>
              <a:rPr lang="en-US" sz="2800" b="1" dirty="0" err="1"/>
              <a:t>Mahbubur</a:t>
            </a:r>
            <a:r>
              <a:rPr lang="en-US" sz="2800" b="1" dirty="0"/>
              <a:t> Rahman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Assistant Professor</a:t>
            </a:r>
            <a:br>
              <a:rPr lang="en-US" sz="2800" b="1" dirty="0"/>
            </a:br>
            <a:r>
              <a:rPr lang="en-US" sz="2800" b="1" dirty="0"/>
              <a:t>Department of </a:t>
            </a:r>
            <a:r>
              <a:rPr lang="en-US" sz="2800" dirty="0"/>
              <a:t>Computer Science and </a:t>
            </a:r>
            <a:r>
              <a:rPr lang="en-US" sz="2800" dirty="0" smtClean="0"/>
              <a:t>Engineering</a:t>
            </a:r>
            <a:r>
              <a:rPr lang="en-US" sz="2800" b="1" dirty="0" smtClean="0"/>
              <a:t>,</a:t>
            </a:r>
          </a:p>
          <a:p>
            <a:pPr marL="0" indent="0">
              <a:buNone/>
            </a:pPr>
            <a:r>
              <a:rPr lang="en-US" sz="2800" dirty="0" smtClean="0"/>
              <a:t>University </a:t>
            </a:r>
            <a:r>
              <a:rPr lang="en-US" sz="2800" dirty="0"/>
              <a:t>of </a:t>
            </a:r>
            <a:r>
              <a:rPr lang="en-US" sz="2800" dirty="0" err="1"/>
              <a:t>Rajshahi</a:t>
            </a:r>
            <a:endParaRPr lang="en-US" sz="2800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Submitted </a:t>
            </a:r>
            <a:r>
              <a:rPr lang="en-US" dirty="0"/>
              <a:t>by</a:t>
            </a:r>
          </a:p>
          <a:p>
            <a:pPr marL="0" indent="0">
              <a:buNone/>
            </a:pPr>
            <a:r>
              <a:rPr lang="en-US" dirty="0"/>
              <a:t>Ayesha </a:t>
            </a:r>
            <a:r>
              <a:rPr lang="en-US" dirty="0" err="1" smtClean="0"/>
              <a:t>Siddika</a:t>
            </a:r>
            <a:r>
              <a:rPr lang="en-US" dirty="0" smtClean="0"/>
              <a:t> Mou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Roll: 1612376149</a:t>
            </a:r>
          </a:p>
          <a:p>
            <a:pPr marL="0" indent="0">
              <a:buNone/>
            </a:pPr>
            <a:r>
              <a:rPr lang="en-US" dirty="0" smtClean="0"/>
              <a:t>Computer Science and Engineering,</a:t>
            </a:r>
          </a:p>
          <a:p>
            <a:pPr marL="0" indent="0">
              <a:buNone/>
            </a:pPr>
            <a:r>
              <a:rPr lang="en-US" dirty="0" smtClean="0"/>
              <a:t>University of </a:t>
            </a:r>
            <a:r>
              <a:rPr lang="en-US" dirty="0" err="1" smtClean="0"/>
              <a:t>Rajshahi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46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tf16401379_wac</Template>
  <TotalTime>115</TotalTime>
  <Words>301</Words>
  <Application>Microsoft Office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MS Shell Dlg 2</vt:lpstr>
      <vt:lpstr>Wingdings</vt:lpstr>
      <vt:lpstr>Wingdings 3</vt:lpstr>
      <vt:lpstr>Madison</vt:lpstr>
      <vt:lpstr>     An Interactive and Three Dimensional Archery Game with Virtual Reality </vt:lpstr>
      <vt:lpstr>Objective</vt:lpstr>
      <vt:lpstr>Future of the Project</vt:lpstr>
      <vt:lpstr>Technical Requirements</vt:lpstr>
      <vt:lpstr>Software Development Model</vt:lpstr>
      <vt:lpstr>Game Video While Playing</vt:lpstr>
      <vt:lpstr>Limitations</vt:lpstr>
      <vt:lpstr>Existing Scopes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</dc:creator>
  <cp:lastModifiedBy>Mou</cp:lastModifiedBy>
  <cp:revision>10</cp:revision>
  <dcterms:created xsi:type="dcterms:W3CDTF">2020-09-13T16:31:33Z</dcterms:created>
  <dcterms:modified xsi:type="dcterms:W3CDTF">2020-09-13T18:57:53Z</dcterms:modified>
</cp:coreProperties>
</file>